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59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8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91496" y="0"/>
            <a:ext cx="6390394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48188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2094" y="3429000"/>
            <a:ext cx="4483429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8899" y="2268788"/>
            <a:ext cx="429662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1778227" y="3262169"/>
            <a:ext cx="3377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1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1789518" y="636541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660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0522" y="3199028"/>
            <a:ext cx="6464705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97892" y="2272144"/>
            <a:ext cx="6286902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1782002" y="3023993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09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4878" y="805819"/>
            <a:ext cx="6373012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9191" y="2056800"/>
            <a:ext cx="3093509" cy="399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69" y="2056800"/>
            <a:ext cx="3097821" cy="399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789518" y="636541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509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789518" y="636541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7222" y="805818"/>
            <a:ext cx="6370668" cy="10770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7221" y="2054563"/>
            <a:ext cx="309547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6053" y="2851331"/>
            <a:ext cx="3096647" cy="3198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00069" y="2054563"/>
            <a:ext cx="3097821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00070" y="2851331"/>
            <a:ext cx="3097820" cy="3198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7927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789518" y="636541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003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3539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277756" y="1127642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816" y="1296619"/>
            <a:ext cx="2297428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250" y="805818"/>
            <a:ext cx="4068640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9815" y="3186156"/>
            <a:ext cx="2297428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3286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277756" y="1127642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64903" y="3229"/>
            <a:ext cx="4038416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560" y="1296618"/>
            <a:ext cx="2820146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9816" y="3182928"/>
            <a:ext cx="2820777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86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789518" y="636541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095" y="808058"/>
            <a:ext cx="6375796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97525" y="2049878"/>
            <a:ext cx="6200365" cy="40000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328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8342027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0094" y="805818"/>
            <a:ext cx="1077796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8315" y="970410"/>
            <a:ext cx="5108394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8990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316" y="2912533"/>
            <a:ext cx="8420684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2" y="0"/>
            <a:ext cx="9905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104452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42213" y="0"/>
            <a:ext cx="4952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24761" y="808058"/>
            <a:ext cx="6367845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3422" y="2049878"/>
            <a:ext cx="6189183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786371" y="5264985"/>
            <a:ext cx="2662729" cy="19412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8312E52-D114-4301-94AB-EF2B54258F8D}" type="datetimeFigureOut">
              <a:rPr lang="en-IN" smtClean="0"/>
              <a:t>07-07-2025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01135" y="3651248"/>
            <a:ext cx="5885352" cy="198968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647" y="164594"/>
            <a:ext cx="691505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C21E7-D46B-421C-9148-82D771BA89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2003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4028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AB402D-DB42-1BE5-05F6-26143FBDB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901" y="2150067"/>
            <a:ext cx="1861295" cy="25578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50800"/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6177B26-2895-5667-C8D4-0FA57F69783C}"/>
              </a:ext>
            </a:extLst>
          </p:cNvPr>
          <p:cNvSpPr/>
          <p:nvPr/>
        </p:nvSpPr>
        <p:spPr>
          <a:xfrm>
            <a:off x="1885267" y="1826901"/>
            <a:ext cx="31431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“SmartComp”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0A9FE5-B9F0-95F8-05E7-1B0E55A780AE}"/>
              </a:ext>
            </a:extLst>
          </p:cNvPr>
          <p:cNvSpPr txBox="1"/>
          <p:nvPr/>
        </p:nvSpPr>
        <p:spPr>
          <a:xfrm>
            <a:off x="1645674" y="3795459"/>
            <a:ext cx="36222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latin typeface="Bahnschrift SemiBold" panose="020B0502040204020203" pitchFamily="34" charset="0"/>
              </a:rPr>
              <a:t>Human Resource </a:t>
            </a:r>
          </a:p>
          <a:p>
            <a:pPr algn="ctr"/>
            <a:r>
              <a:rPr lang="en-IN" sz="2000" dirty="0">
                <a:latin typeface="Bahnschrift SemiBold" panose="020B0502040204020203" pitchFamily="34" charset="0"/>
              </a:rPr>
              <a:t>and </a:t>
            </a:r>
          </a:p>
          <a:p>
            <a:pPr algn="ctr"/>
            <a:r>
              <a:rPr lang="en-IN" sz="2000" dirty="0">
                <a:latin typeface="Bahnschrift SemiBold" panose="020B0502040204020203" pitchFamily="34" charset="0"/>
              </a:rPr>
              <a:t>Compliance Management Software</a:t>
            </a:r>
          </a:p>
        </p:txBody>
      </p:sp>
    </p:spTree>
    <p:extLst>
      <p:ext uri="{BB962C8B-B14F-4D97-AF65-F5344CB8AC3E}">
        <p14:creationId xmlns:p14="http://schemas.microsoft.com/office/powerpoint/2010/main" val="1862207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AB124-4400-57DC-8107-2C4DADD1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938" y="658488"/>
            <a:ext cx="7365295" cy="1303867"/>
          </a:xfrm>
        </p:spPr>
        <p:txBody>
          <a:bodyPr>
            <a:normAutofit/>
          </a:bodyPr>
          <a:lstStyle/>
          <a:p>
            <a:pPr algn="ctr"/>
            <a:r>
              <a:rPr lang="en-IN" sz="4400" dirty="0"/>
              <a:t>Project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8BED9-6294-E081-C87B-67E1DB2BC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238" y="1849348"/>
            <a:ext cx="7972745" cy="4839128"/>
          </a:xfrm>
        </p:spPr>
        <p:txBody>
          <a:bodyPr>
            <a:normAutofit/>
          </a:bodyPr>
          <a:lstStyle/>
          <a:p>
            <a:pPr>
              <a:defRPr sz="2400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SmartComp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 compliance management platform tailored for factories and establishments.</a:t>
            </a:r>
          </a:p>
          <a:p>
            <a:pPr>
              <a:defRPr sz="2400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offers automation tools for statutory compliance, safety, and audits.</a:t>
            </a:r>
          </a:p>
          <a:p>
            <a:pPr>
              <a:defRPr sz="2400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platform supports efficient collaboration between clients, regional stakeholders, and the central software team.</a:t>
            </a:r>
          </a:p>
          <a:p>
            <a:pPr>
              <a:defRPr sz="2400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aims to bring structure and digital efficiency to labor law and safety-related tasks.</a:t>
            </a:r>
          </a:p>
        </p:txBody>
      </p:sp>
    </p:spTree>
    <p:extLst>
      <p:ext uri="{BB962C8B-B14F-4D97-AF65-F5344CB8AC3E}">
        <p14:creationId xmlns:p14="http://schemas.microsoft.com/office/powerpoint/2010/main" val="164304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E2A4F-85AB-781B-0894-D2C4FF461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296" y="635190"/>
            <a:ext cx="7409657" cy="107722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400" dirty="0"/>
              <a:t> </a:t>
            </a:r>
            <a:r>
              <a:rPr lang="en-IN" sz="4400" dirty="0"/>
              <a:t>Functional Apps in </a:t>
            </a:r>
            <a:r>
              <a:rPr lang="en-IN" sz="4400" dirty="0" err="1"/>
              <a:t>SmartComp</a:t>
            </a:r>
            <a:endParaRPr lang="en-IN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499B5-D197-43D5-23F0-D06DEFB5A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511" y="1712419"/>
            <a:ext cx="7990919" cy="49144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600" dirty="0"/>
              <a:t>✅</a:t>
            </a:r>
            <a:r>
              <a:rPr lang="en-US" dirty="0"/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End-to-End HRMS – from hiring to retiring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Statutory Compliance Apps for establishments and factories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Maintenance Management App for regular upkeep tracking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EHS (Environmental Health &amp; Safety) App including OHSAS and 	Fire Safety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Labour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Law, Factory, and Fire Safety Audit Apps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All modules work in sync for seamless regulatory management 	and reporting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582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5DC49-8EF3-6347-1241-41B8B8FD5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430" y="653945"/>
            <a:ext cx="7849458" cy="107722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400" dirty="0"/>
              <a:t>Responsibilities of Regional Stakeholders / Partners</a:t>
            </a:r>
            <a:endParaRPr lang="en-IN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96415-6C51-DAAB-226D-2A3444244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691" y="2049877"/>
            <a:ext cx="7952198" cy="4689969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Serve as the Single Point of Contact (SPOC) for client relationships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a white-labelled version of the website under their brand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Handle client billing and payment processing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 field audit facilitators and their reporting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Coordinate with government authorities for registrations and submissions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monthly data if HRMS is not opted by the client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Earn 25% of HRMS fees monthly if client chooses HRMS integration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639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3AEF1-8AEF-3413-7AA6-3961A00C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512" y="366269"/>
            <a:ext cx="7993295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IN" sz="4400" dirty="0"/>
              <a:t>Responsibilities of </a:t>
            </a:r>
            <a:r>
              <a:rPr lang="en-IN" sz="4400" dirty="0" err="1"/>
              <a:t>ViveBale</a:t>
            </a:r>
            <a:endParaRPr lang="en-IN" sz="44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9AEFDAD-CFB4-C13B-728C-847202A175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68512" y="2106202"/>
            <a:ext cx="7900827" cy="4654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Configure and maintain the </a:t>
            </a:r>
            <a:r>
              <a:rPr lang="en-US" alt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SmartComp</a:t>
            </a: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platform</a:t>
            </a:r>
          </a:p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Customize the software to align with each client’s operations</a:t>
            </a:r>
          </a:p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Apply additional development charges for added features beyond compliance needs</a:t>
            </a:r>
          </a:p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 data security as per applicable regulations</a:t>
            </a:r>
          </a:p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required data during the initial setup</a:t>
            </a:r>
          </a:p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 data download and handover during service termination</a:t>
            </a:r>
          </a:p>
        </p:txBody>
      </p:sp>
    </p:spTree>
    <p:extLst>
      <p:ext uri="{BB962C8B-B14F-4D97-AF65-F5344CB8AC3E}">
        <p14:creationId xmlns:p14="http://schemas.microsoft.com/office/powerpoint/2010/main" val="12697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15C57-0DD2-CDBC-DA08-A98A28A43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91" y="376544"/>
            <a:ext cx="7983018" cy="107722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400" dirty="0"/>
              <a:t>Target Market and Business Potential</a:t>
            </a:r>
            <a:endParaRPr lang="en-IN" sz="44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2C7544D-781C-30F4-A28D-AD9C79E176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37690" y="1746607"/>
            <a:ext cx="7983019" cy="488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SMEs/MSMEs with up to 3,000 employees are the primary audience</a:t>
            </a:r>
          </a:p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70% of these companies currently lack automation for compliance services</a:t>
            </a:r>
          </a:p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consultants still operate without dedicated compliance software</a:t>
            </a:r>
          </a:p>
          <a:p>
            <a:r>
              <a:rPr lang="en-US" alt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SmartComp</a:t>
            </a: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offers value via data tracking, risk visibility, and audit preparedness</a:t>
            </a:r>
          </a:p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Strong potential for adoption due to simplicity and legacy data support</a:t>
            </a:r>
          </a:p>
        </p:txBody>
      </p:sp>
    </p:spTree>
    <p:extLst>
      <p:ext uri="{BB962C8B-B14F-4D97-AF65-F5344CB8AC3E}">
        <p14:creationId xmlns:p14="http://schemas.microsoft.com/office/powerpoint/2010/main" val="1354290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9CD2-787B-F90F-DC6A-0096D1A44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938" y="850949"/>
            <a:ext cx="7365295" cy="1296338"/>
          </a:xfrm>
        </p:spPr>
        <p:txBody>
          <a:bodyPr>
            <a:normAutofit/>
          </a:bodyPr>
          <a:lstStyle/>
          <a:p>
            <a:endParaRPr lang="en-IN" b="1" dirty="0">
              <a:solidFill>
                <a:schemeClr val="accent5">
                  <a:lumMod val="75000"/>
                </a:schemeClr>
              </a:solidFill>
              <a:latin typeface="Calisto MT" panose="0204060305050503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5912AAA-E0F2-FEF9-11EE-AA9A10CF49C7}"/>
              </a:ext>
            </a:extLst>
          </p:cNvPr>
          <p:cNvGrpSpPr/>
          <p:nvPr/>
        </p:nvGrpSpPr>
        <p:grpSpPr>
          <a:xfrm>
            <a:off x="2565734" y="2625049"/>
            <a:ext cx="4774529" cy="1135294"/>
            <a:chOff x="2088609" y="2589502"/>
            <a:chExt cx="4774529" cy="113529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14E7CC-A0EB-0031-C8B9-D757D9F36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8609" y="2589502"/>
              <a:ext cx="567647" cy="56764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AFC459C-6095-44A6-3E35-B461CB4FB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8609" y="3157149"/>
              <a:ext cx="567647" cy="56764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F2AFDB1-D337-5449-DFD4-E3C3BC82FBFF}"/>
                </a:ext>
              </a:extLst>
            </p:cNvPr>
            <p:cNvSpPr txBox="1"/>
            <p:nvPr/>
          </p:nvSpPr>
          <p:spPr>
            <a:xfrm>
              <a:off x="2763749" y="2642492"/>
              <a:ext cx="4099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vivekpadalia@vivebale.com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7DBA6C4-D26E-5DD8-C2E8-934A472FEAA4}"/>
                </a:ext>
              </a:extLst>
            </p:cNvPr>
            <p:cNvSpPr txBox="1"/>
            <p:nvPr/>
          </p:nvSpPr>
          <p:spPr>
            <a:xfrm>
              <a:off x="2763749" y="3206888"/>
              <a:ext cx="4099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+91 70498 30003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20475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54</TotalTime>
  <Words>328</Words>
  <Application>Microsoft Office PowerPoint</Application>
  <PresentationFormat>A4 Paper (210x297 mm)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Bahnschrift SemiBold</vt:lpstr>
      <vt:lpstr>Calibri</vt:lpstr>
      <vt:lpstr>Calisto MT</vt:lpstr>
      <vt:lpstr>MS Shell Dlg 2</vt:lpstr>
      <vt:lpstr>Wingdings</vt:lpstr>
      <vt:lpstr>Wingdings 3</vt:lpstr>
      <vt:lpstr>Madison</vt:lpstr>
      <vt:lpstr>PowerPoint Presentation</vt:lpstr>
      <vt:lpstr>Project Overview</vt:lpstr>
      <vt:lpstr> Functional Apps in SmartComp</vt:lpstr>
      <vt:lpstr>Responsibilities of Regional Stakeholders / Partners</vt:lpstr>
      <vt:lpstr>Responsibilities of ViveBale</vt:lpstr>
      <vt:lpstr>Target Market and Business Potential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Kannan Arumugam</dc:creator>
  <cp:lastModifiedBy>Kannan Arumugam</cp:lastModifiedBy>
  <cp:revision>7</cp:revision>
  <dcterms:created xsi:type="dcterms:W3CDTF">2025-07-06T13:24:28Z</dcterms:created>
  <dcterms:modified xsi:type="dcterms:W3CDTF">2025-07-07T12:05:33Z</dcterms:modified>
</cp:coreProperties>
</file>